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3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153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2944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074269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669730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6007587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55347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148631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972592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255242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858647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51939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6189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2980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39925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88993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94215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02021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ED7DDC6-39C0-4BA9-A9DB-E2CCBE24C94A}" type="datetimeFigureOut">
              <a:rPr lang="en-IN" smtClean="0"/>
              <a:t>24-04-2021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IN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89DDEF19-CBBD-4690-81FC-EFECF4332A4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24986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4" r:id="rId1"/>
    <p:sldLayoutId id="2147483835" r:id="rId2"/>
    <p:sldLayoutId id="2147483836" r:id="rId3"/>
    <p:sldLayoutId id="2147483837" r:id="rId4"/>
    <p:sldLayoutId id="2147483838" r:id="rId5"/>
    <p:sldLayoutId id="2147483839" r:id="rId6"/>
    <p:sldLayoutId id="2147483840" r:id="rId7"/>
    <p:sldLayoutId id="2147483841" r:id="rId8"/>
    <p:sldLayoutId id="2147483842" r:id="rId9"/>
    <p:sldLayoutId id="2147483843" r:id="rId10"/>
    <p:sldLayoutId id="2147483844" r:id="rId11"/>
    <p:sldLayoutId id="2147483845" r:id="rId12"/>
    <p:sldLayoutId id="2147483846" r:id="rId13"/>
    <p:sldLayoutId id="2147483847" r:id="rId14"/>
    <p:sldLayoutId id="2147483848" r:id="rId15"/>
    <p:sldLayoutId id="2147483849" r:id="rId16"/>
    <p:sldLayoutId id="2147483850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8BD74-F66C-4700-9C77-A7A8AB739F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952500"/>
            <a:ext cx="8825658" cy="2677648"/>
          </a:xfrm>
        </p:spPr>
        <p:txBody>
          <a:bodyPr>
            <a:normAutofit fontScale="90000"/>
          </a:bodyPr>
          <a:lstStyle/>
          <a:p>
            <a:r>
              <a:rPr lang="en-IN" sz="16600" dirty="0"/>
              <a:t>Fitness</a:t>
            </a:r>
            <a:r>
              <a:rPr lang="en-IN" dirty="0"/>
              <a:t> </a:t>
            </a:r>
            <a:r>
              <a:rPr lang="en-IN" dirty="0" err="1"/>
              <a:t>Center</a:t>
            </a:r>
            <a:endParaRPr lang="en-I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927F5E-06BF-451C-9229-0A713F823B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43825" y="4249738"/>
            <a:ext cx="4124325" cy="1655762"/>
          </a:xfrm>
        </p:spPr>
        <p:txBody>
          <a:bodyPr>
            <a:normAutofit lnSpcReduction="10000"/>
          </a:bodyPr>
          <a:lstStyle/>
          <a:p>
            <a:pPr algn="l"/>
            <a:r>
              <a:rPr lang="en-IN" sz="2800" b="1" cap="none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By:</a:t>
            </a:r>
            <a:r>
              <a:rPr lang="en-IN" b="1" cap="none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	Md Imran Raj</a:t>
            </a:r>
          </a:p>
          <a:p>
            <a:pPr algn="l"/>
            <a:r>
              <a:rPr lang="en-IN" b="1" cap="none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		Aryaman </a:t>
            </a:r>
            <a:r>
              <a:rPr lang="en-IN" b="1" cap="none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suri</a:t>
            </a:r>
            <a:endParaRPr lang="en-IN" b="1" cap="none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l"/>
            <a:r>
              <a:rPr lang="en-IN" b="1" cap="none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		</a:t>
            </a:r>
            <a:r>
              <a:rPr lang="en-IN" b="1" cap="none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Aprendu</a:t>
            </a:r>
            <a:r>
              <a:rPr lang="en-IN" b="1" cap="none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Aman</a:t>
            </a:r>
          </a:p>
          <a:p>
            <a:pPr algn="l"/>
            <a:r>
              <a:rPr lang="en-IN" b="1" cap="none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		</a:t>
            </a:r>
            <a:r>
              <a:rPr lang="en-IN" b="1" cap="none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Shivam</a:t>
            </a:r>
            <a:r>
              <a:rPr lang="en-IN" b="1" cap="none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IN" b="1" cap="none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Hooda</a:t>
            </a:r>
            <a:endParaRPr lang="en-IN" b="1" cap="none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10910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B5891-FCE4-406C-9A4F-858F203D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238125"/>
            <a:ext cx="4467225" cy="1533525"/>
          </a:xfrm>
        </p:spPr>
        <p:txBody>
          <a:bodyPr>
            <a:normAutofit/>
          </a:bodyPr>
          <a:lstStyle/>
          <a:p>
            <a:pPr algn="ctr"/>
            <a:r>
              <a:rPr lang="en-IN" sz="6600" dirty="0"/>
              <a:t>Home</a:t>
            </a:r>
            <a:r>
              <a:rPr lang="en-IN" dirty="0"/>
              <a:t> </a:t>
            </a:r>
            <a:r>
              <a:rPr lang="en-IN" sz="4000" dirty="0"/>
              <a:t>Page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21AD307-05C5-4140-860C-B71C2C6C89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53" b="5441"/>
          <a:stretch/>
        </p:blipFill>
        <p:spPr>
          <a:xfrm>
            <a:off x="4962525" y="85724"/>
            <a:ext cx="7058025" cy="663892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83231B-C012-4E8A-9921-31D243D3AA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4825" y="2190750"/>
            <a:ext cx="4619625" cy="3811588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Developer: </a:t>
            </a:r>
            <a:r>
              <a:rPr lang="en-IN" sz="2400" b="1" i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Md Imran Raj</a:t>
            </a:r>
            <a:endParaRPr lang="en-IN" sz="1800" b="1" i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Common menu design for all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Moving text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Easy navigation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Links for Social Networking sites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Login option available</a:t>
            </a:r>
          </a:p>
        </p:txBody>
      </p:sp>
    </p:spTree>
    <p:extLst>
      <p:ext uri="{BB962C8B-B14F-4D97-AF65-F5344CB8AC3E}">
        <p14:creationId xmlns:p14="http://schemas.microsoft.com/office/powerpoint/2010/main" val="2193485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38B9CB-6F52-43B7-85CC-0D3CE730D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675" y="419100"/>
            <a:ext cx="4457700" cy="1600200"/>
          </a:xfrm>
        </p:spPr>
        <p:txBody>
          <a:bodyPr>
            <a:normAutofit fontScale="90000"/>
          </a:bodyPr>
          <a:lstStyle/>
          <a:p>
            <a:r>
              <a:rPr lang="en-IN" sz="6600" dirty="0"/>
              <a:t>Training</a:t>
            </a:r>
            <a:r>
              <a:rPr lang="en-IN" dirty="0"/>
              <a:t> </a:t>
            </a:r>
            <a:r>
              <a:rPr lang="en-IN" sz="4000" dirty="0"/>
              <a:t>Page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D70416F-63E1-464C-A368-62EFBB913E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88" b="6132"/>
          <a:stretch/>
        </p:blipFill>
        <p:spPr>
          <a:xfrm>
            <a:off x="4762500" y="104775"/>
            <a:ext cx="7323138" cy="664845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597BB0-8B23-475F-9C68-5812B336A9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5299" y="2181226"/>
            <a:ext cx="4410075" cy="425767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Developer: </a:t>
            </a:r>
            <a:r>
              <a:rPr lang="en-IN" sz="2800" b="1" i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Shivam</a:t>
            </a:r>
            <a:r>
              <a:rPr lang="en-IN" sz="2800" b="1" i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IN" sz="2800" b="1" i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Hooda</a:t>
            </a:r>
            <a:endParaRPr lang="en-IN" sz="2400" b="1" i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Details on programs provided by FITNESS CENTER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Attractive format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Short description on each program</a:t>
            </a:r>
          </a:p>
        </p:txBody>
      </p:sp>
    </p:spTree>
    <p:extLst>
      <p:ext uri="{BB962C8B-B14F-4D97-AF65-F5344CB8AC3E}">
        <p14:creationId xmlns:p14="http://schemas.microsoft.com/office/powerpoint/2010/main" val="591936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153A3-CD13-4EB8-ADE2-9BC3B883D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5" y="533400"/>
            <a:ext cx="4552950" cy="1600200"/>
          </a:xfrm>
        </p:spPr>
        <p:txBody>
          <a:bodyPr/>
          <a:lstStyle/>
          <a:p>
            <a:r>
              <a:rPr lang="en-IN" sz="5400" dirty="0" err="1"/>
              <a:t>TimeTable</a:t>
            </a:r>
            <a:r>
              <a:rPr lang="en-IN" dirty="0"/>
              <a:t>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C502AB-E011-4CCB-9659-2E3E304E10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0" b="5611"/>
          <a:stretch/>
        </p:blipFill>
        <p:spPr>
          <a:xfrm>
            <a:off x="4924424" y="152400"/>
            <a:ext cx="7172325" cy="658177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F49D07-D1E5-4273-B414-3A87CE7C8C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66725" y="2133600"/>
            <a:ext cx="4052887" cy="398652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Developer</a:t>
            </a: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: </a:t>
            </a:r>
            <a:r>
              <a:rPr lang="en-IN" sz="2400" b="1" i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Aryaman Suri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 schedule on different types of training </a:t>
            </a:r>
            <a:r>
              <a:rPr lang="en-IN" sz="24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excercises</a:t>
            </a:r>
            <a:endParaRPr lang="en-IN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Day wise details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Tabular arrangement</a:t>
            </a:r>
          </a:p>
        </p:txBody>
      </p:sp>
    </p:spTree>
    <p:extLst>
      <p:ext uri="{BB962C8B-B14F-4D97-AF65-F5344CB8AC3E}">
        <p14:creationId xmlns:p14="http://schemas.microsoft.com/office/powerpoint/2010/main" val="2456601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E01249-AAF9-4DD8-A986-F9C77FB4F9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825" y="380999"/>
            <a:ext cx="4314825" cy="1304925"/>
          </a:xfrm>
        </p:spPr>
        <p:txBody>
          <a:bodyPr/>
          <a:lstStyle/>
          <a:p>
            <a:r>
              <a:rPr lang="en-IN" sz="6000" dirty="0"/>
              <a:t>Nutrition</a:t>
            </a:r>
            <a:r>
              <a:rPr lang="en-IN" dirty="0"/>
              <a:t> Page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4511308-FAAD-466A-A66A-FC77E65989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06" b="5079"/>
          <a:stretch/>
        </p:blipFill>
        <p:spPr>
          <a:xfrm>
            <a:off x="4819650" y="114300"/>
            <a:ext cx="7305674" cy="662940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8E734F-A169-4CEA-8105-97E1F9CE0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4825" y="1847850"/>
            <a:ext cx="4448175" cy="417702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Developer: </a:t>
            </a:r>
            <a:r>
              <a:rPr lang="en-IN" sz="2800" b="1" i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Aryaman</a:t>
            </a:r>
            <a:r>
              <a:rPr lang="en-IN" sz="2400" b="1" i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IN" sz="2800" b="1" i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Suri</a:t>
            </a:r>
            <a:endParaRPr lang="en-IN" sz="2400" b="1" i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Daily Nutrition guide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Tabular arrangement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Proper description depending on needs</a:t>
            </a:r>
          </a:p>
        </p:txBody>
      </p:sp>
    </p:spTree>
    <p:extLst>
      <p:ext uri="{BB962C8B-B14F-4D97-AF65-F5344CB8AC3E}">
        <p14:creationId xmlns:p14="http://schemas.microsoft.com/office/powerpoint/2010/main" val="4063016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42252-46DC-4FCB-8F25-48D0563B4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314325"/>
            <a:ext cx="4200525" cy="1600200"/>
          </a:xfrm>
        </p:spPr>
        <p:txBody>
          <a:bodyPr/>
          <a:lstStyle/>
          <a:p>
            <a:r>
              <a:rPr lang="en-IN" sz="6000" dirty="0"/>
              <a:t>Gallery</a:t>
            </a:r>
            <a:r>
              <a:rPr lang="en-IN" dirty="0"/>
              <a:t> </a:t>
            </a:r>
            <a:r>
              <a:rPr lang="en-IN" sz="3600" dirty="0"/>
              <a:t>Page</a:t>
            </a:r>
            <a:endParaRPr lang="en-IN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8549C99-BFD3-423C-835D-0FF384C75C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88" b="5117"/>
          <a:stretch/>
        </p:blipFill>
        <p:spPr>
          <a:xfrm>
            <a:off x="4886324" y="66676"/>
            <a:ext cx="7172325" cy="672464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B56E7A-818E-4AE8-B32C-DFE573A7F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28625" y="2085976"/>
            <a:ext cx="4676775" cy="393890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Developer</a:t>
            </a: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: </a:t>
            </a:r>
            <a:r>
              <a:rPr lang="en-IN" sz="2800" b="1" i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Aprendu</a:t>
            </a:r>
            <a:r>
              <a:rPr lang="en-IN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IN" sz="2800" b="1" i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Aman</a:t>
            </a:r>
            <a:r>
              <a:rPr lang="en-IN" sz="32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	</a:t>
            </a:r>
            <a:endParaRPr lang="en-IN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Collection of Fitness </a:t>
            </a:r>
            <a:r>
              <a:rPr lang="en-IN" sz="2400" b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Center</a:t>
            </a: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Photos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Well displayed in proper arrangement</a:t>
            </a:r>
          </a:p>
        </p:txBody>
      </p:sp>
    </p:spTree>
    <p:extLst>
      <p:ext uri="{BB962C8B-B14F-4D97-AF65-F5344CB8AC3E}">
        <p14:creationId xmlns:p14="http://schemas.microsoft.com/office/powerpoint/2010/main" val="8706446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59F1E5-CE9B-4341-A795-382144F8BF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0" y="209550"/>
            <a:ext cx="4057650" cy="1600200"/>
          </a:xfrm>
        </p:spPr>
        <p:txBody>
          <a:bodyPr/>
          <a:lstStyle/>
          <a:p>
            <a:r>
              <a:rPr lang="en-IN" sz="5400" dirty="0"/>
              <a:t>Register</a:t>
            </a:r>
            <a:r>
              <a:rPr lang="en-IN" sz="4400" dirty="0"/>
              <a:t> </a:t>
            </a:r>
            <a:r>
              <a:rPr lang="en-IN" sz="2800" dirty="0"/>
              <a:t>Page</a:t>
            </a:r>
            <a:endParaRPr lang="en-IN" sz="44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FF7EC2FB-AA87-4A98-B19E-6234238F08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19" b="5954"/>
          <a:stretch/>
        </p:blipFill>
        <p:spPr>
          <a:xfrm>
            <a:off x="4867274" y="142875"/>
            <a:ext cx="7248525" cy="651509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9A0D3F-06CD-47A6-8823-81A9290585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57200" y="2066926"/>
            <a:ext cx="4552950" cy="3957954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Developer</a:t>
            </a: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: </a:t>
            </a:r>
            <a:r>
              <a:rPr lang="en-IN" sz="2800" b="1" i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Shivam</a:t>
            </a: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IN" sz="2800" b="1" i="1" dirty="0" err="1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Hooda</a:t>
            </a:r>
            <a:endParaRPr lang="en-IN" sz="2400" b="1" i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Simple form to register into the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Opens in New tab, doesn’t disturb the flow of original website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12426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D81BE-BE46-4096-9795-F5DA4EDF8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Contributions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0B67E-FD68-4851-907E-38F5B35A85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b="1" dirty="0"/>
              <a:t>Md Imran Raj	</a:t>
            </a:r>
            <a:r>
              <a:rPr lang="en-IN" dirty="0"/>
              <a:t>	:	</a:t>
            </a:r>
            <a:r>
              <a:rPr lang="en-IN" sz="2200" dirty="0"/>
              <a:t>Home Page</a:t>
            </a:r>
          </a:p>
          <a:p>
            <a:pPr marL="914400" lvl="2" indent="0">
              <a:buNone/>
            </a:pPr>
            <a:r>
              <a:rPr lang="en-IN" sz="2200" dirty="0"/>
              <a:t>				</a:t>
            </a:r>
            <a:r>
              <a:rPr lang="en-IN" sz="2200" dirty="0" err="1"/>
              <a:t>PPt</a:t>
            </a:r>
            <a:r>
              <a:rPr lang="en-IN" sz="2200" dirty="0"/>
              <a:t> Presentation</a:t>
            </a:r>
          </a:p>
          <a:p>
            <a:r>
              <a:rPr lang="en-IN" b="1" dirty="0"/>
              <a:t>Aryaman Suri	</a:t>
            </a:r>
            <a:r>
              <a:rPr lang="en-IN" dirty="0"/>
              <a:t>	:	</a:t>
            </a:r>
            <a:r>
              <a:rPr lang="en-IN" sz="2200" dirty="0"/>
              <a:t>Nutrition</a:t>
            </a:r>
          </a:p>
          <a:p>
            <a:pPr marL="2286000" lvl="5" indent="0">
              <a:buNone/>
            </a:pPr>
            <a:r>
              <a:rPr lang="en-IN" sz="2000" dirty="0"/>
              <a:t>	</a:t>
            </a:r>
            <a:r>
              <a:rPr lang="en-IN" sz="2200" dirty="0"/>
              <a:t>Time Table</a:t>
            </a:r>
          </a:p>
          <a:p>
            <a:r>
              <a:rPr lang="en-IN" b="1" dirty="0" err="1"/>
              <a:t>Aprendu</a:t>
            </a:r>
            <a:r>
              <a:rPr lang="en-IN" b="1" dirty="0"/>
              <a:t> Aman</a:t>
            </a:r>
            <a:r>
              <a:rPr lang="en-IN" dirty="0"/>
              <a:t>	:	</a:t>
            </a:r>
            <a:r>
              <a:rPr lang="en-IN" sz="2200" dirty="0"/>
              <a:t>Gallery</a:t>
            </a:r>
          </a:p>
          <a:p>
            <a:pPr marL="2743200" lvl="6" indent="0">
              <a:buNone/>
            </a:pPr>
            <a:r>
              <a:rPr lang="en-IN" sz="2200" dirty="0"/>
              <a:t>Project File</a:t>
            </a:r>
          </a:p>
          <a:p>
            <a:r>
              <a:rPr lang="en-IN" b="1" dirty="0" err="1"/>
              <a:t>Shivam</a:t>
            </a:r>
            <a:r>
              <a:rPr lang="en-IN" b="1" dirty="0"/>
              <a:t> </a:t>
            </a:r>
            <a:r>
              <a:rPr lang="en-IN" b="1" dirty="0" err="1"/>
              <a:t>Hooda</a:t>
            </a:r>
            <a:r>
              <a:rPr lang="en-IN" dirty="0"/>
              <a:t>	:	</a:t>
            </a:r>
            <a:r>
              <a:rPr lang="en-IN" sz="2200" dirty="0"/>
              <a:t>Training</a:t>
            </a:r>
          </a:p>
          <a:p>
            <a:pPr marL="2743200" lvl="6" indent="0">
              <a:buNone/>
            </a:pPr>
            <a:r>
              <a:rPr lang="en-IN" sz="2200" dirty="0"/>
              <a:t>Registration</a:t>
            </a:r>
          </a:p>
        </p:txBody>
      </p:sp>
    </p:spTree>
    <p:extLst>
      <p:ext uri="{BB962C8B-B14F-4D97-AF65-F5344CB8AC3E}">
        <p14:creationId xmlns:p14="http://schemas.microsoft.com/office/powerpoint/2010/main" val="39569347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148</TotalTime>
  <Words>183</Words>
  <Application>Microsoft Office PowerPoint</Application>
  <PresentationFormat>Widescreen</PresentationFormat>
  <Paragraphs>44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 Boardroom</vt:lpstr>
      <vt:lpstr>Fitness Center</vt:lpstr>
      <vt:lpstr>Home Page</vt:lpstr>
      <vt:lpstr>Training Page</vt:lpstr>
      <vt:lpstr>TimeTable Page</vt:lpstr>
      <vt:lpstr>Nutrition Page</vt:lpstr>
      <vt:lpstr>Gallery Page</vt:lpstr>
      <vt:lpstr>Register Page</vt:lpstr>
      <vt:lpstr>Contributions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Fitness Center</dc:title>
  <dc:creator>imran raj</dc:creator>
  <cp:lastModifiedBy>imran raj</cp:lastModifiedBy>
  <cp:revision>14</cp:revision>
  <dcterms:created xsi:type="dcterms:W3CDTF">2021-04-24T14:53:00Z</dcterms:created>
  <dcterms:modified xsi:type="dcterms:W3CDTF">2021-04-24T17:21:12Z</dcterms:modified>
</cp:coreProperties>
</file>

<file path=docProps/thumbnail.jpeg>
</file>